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5B1F8BDB-5481-485E-B4A3-558C1C0AA29F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71ED22F-491E-4A81-8E39-9A629AA06651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FA31717F-68FC-48FA-8626-F25C6A79DFFA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9316F68F-B836-4E37-AC9A-46A1E901C0EC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3wvTYbnXyB4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"/>
          <p:cNvPicPr/>
          <p:nvPr/>
        </p:nvPicPr>
        <p:blipFill>
          <a:blip r:embed="rId2"/>
          <a:srcRect l="0" t="15824" r="9090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5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Windows Server 2019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By Brian Kilburn and Aron Vyarn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97280" y="2011680"/>
            <a:ext cx="7863840" cy="1523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Combination of Admin Center with Azure Extensions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97280" y="2011680"/>
            <a:ext cx="7863840" cy="2096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Combination of Admin Center with Azure Extensions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Storage Migration Service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097280" y="2011680"/>
            <a:ext cx="7863840" cy="2669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Combination of Admin Center with Azure Extensions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Storage Migration Service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File Sync with Azure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97280" y="2011680"/>
            <a:ext cx="7863840" cy="295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Symbol" charset="2"/>
              <a:buChar char="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Combination of Admin Center with Azure Extensions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Storage Migration Service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File Sync with Azure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43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Storage Replica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097280" y="2011680"/>
            <a:ext cx="5303520" cy="66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TextShape 3"/>
          <p:cNvSpPr txBox="1"/>
          <p:nvPr/>
        </p:nvSpPr>
        <p:spPr>
          <a:xfrm>
            <a:off x="1097280" y="3132720"/>
            <a:ext cx="7040880" cy="66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Benefits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 does Hybrid Integration Provide?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097280" y="2011680"/>
            <a:ext cx="3931920" cy="30528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TextShape 2"/>
          <p:cNvSpPr txBox="1"/>
          <p:nvPr/>
        </p:nvSpPr>
        <p:spPr>
          <a:xfrm>
            <a:off x="2834640" y="640080"/>
            <a:ext cx="7406640" cy="1041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Infrastructure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396720" y="3213720"/>
            <a:ext cx="11683800" cy="5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266662"/>
                </a:solidFill>
                <a:uFillTx/>
                <a:latin typeface="Century Gothic"/>
                <a:hlinkClick r:id="rId1"/>
              </a:rPr>
              <a:t>https://www.youtube.com/watch?v=3wvTYbnXyB4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Application>LibreOffice/6.0.3.2$Linux_X86_64 LibreOffice_project/00m0$Build-2</Application>
  <Words>22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2018-11-13T04:47:34Z</dcterms:created>
  <dc:creator>Brian Kilburn</dc:creator>
  <dc:description/>
  <dc:language>en-US</dc:language>
  <cp:lastModifiedBy/>
  <dcterms:modified xsi:type="dcterms:W3CDTF">2018-11-20T08:47:11Z</dcterms:modified>
  <cp:revision>12</cp:revision>
  <dc:subject/>
  <dc:title>Windows Server 2019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